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7" r:id="rId2"/>
  </p:sldMasterIdLst>
  <p:notesMasterIdLst>
    <p:notesMasterId r:id="rId39"/>
  </p:notesMasterIdLst>
  <p:sldIdLst>
    <p:sldId id="1376" r:id="rId3"/>
    <p:sldId id="857" r:id="rId4"/>
    <p:sldId id="1373" r:id="rId5"/>
    <p:sldId id="1469" r:id="rId6"/>
    <p:sldId id="1365" r:id="rId7"/>
    <p:sldId id="1467" r:id="rId8"/>
    <p:sldId id="1468" r:id="rId9"/>
    <p:sldId id="1470" r:id="rId10"/>
    <p:sldId id="1471" r:id="rId11"/>
    <p:sldId id="1472" r:id="rId12"/>
    <p:sldId id="1473" r:id="rId13"/>
    <p:sldId id="1474" r:id="rId14"/>
    <p:sldId id="1475" r:id="rId15"/>
    <p:sldId id="1476" r:id="rId16"/>
    <p:sldId id="1477" r:id="rId17"/>
    <p:sldId id="1478" r:id="rId18"/>
    <p:sldId id="1479" r:id="rId19"/>
    <p:sldId id="1480" r:id="rId20"/>
    <p:sldId id="1481" r:id="rId21"/>
    <p:sldId id="1482" r:id="rId22"/>
    <p:sldId id="1483" r:id="rId23"/>
    <p:sldId id="1484" r:id="rId24"/>
    <p:sldId id="1485" r:id="rId25"/>
    <p:sldId id="1486" r:id="rId26"/>
    <p:sldId id="1487" r:id="rId27"/>
    <p:sldId id="1488" r:id="rId28"/>
    <p:sldId id="1489" r:id="rId29"/>
    <p:sldId id="1490" r:id="rId30"/>
    <p:sldId id="1491" r:id="rId31"/>
    <p:sldId id="1492" r:id="rId32"/>
    <p:sldId id="1493" r:id="rId33"/>
    <p:sldId id="1494" r:id="rId34"/>
    <p:sldId id="1495" r:id="rId35"/>
    <p:sldId id="1498" r:id="rId36"/>
    <p:sldId id="1499" r:id="rId37"/>
    <p:sldId id="149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00000"/>
    <a:srgbClr val="AC2B37"/>
    <a:srgbClr val="002F9A"/>
    <a:srgbClr val="98970D"/>
    <a:srgbClr val="002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157DA-8CEB-4611-9032-2B8EB3DF13A4}" v="16" dt="2025-02-04T03:26:35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5" autoAdjust="0"/>
    <p:restoredTop sz="68216" autoAdjust="0"/>
  </p:normalViewPr>
  <p:slideViewPr>
    <p:cSldViewPr snapToGrid="0" snapToObjects="1">
      <p:cViewPr varScale="1">
        <p:scale>
          <a:sx n="110" d="100"/>
          <a:sy n="110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Golestaneh" userId="7580fba6dd82b855" providerId="LiveId" clId="{90D157DA-8CEB-4611-9032-2B8EB3DF13A4}"/>
    <pc:docChg chg="undo custSel addSld delSld modSld sldOrd">
      <pc:chgData name="Ali Golestaneh" userId="7580fba6dd82b855" providerId="LiveId" clId="{90D157DA-8CEB-4611-9032-2B8EB3DF13A4}" dt="2025-02-04T03:28:13.139" v="279" actId="1076"/>
      <pc:docMkLst>
        <pc:docMk/>
      </pc:docMkLst>
      <pc:sldChg chg="del">
        <pc:chgData name="Ali Golestaneh" userId="7580fba6dd82b855" providerId="LiveId" clId="{90D157DA-8CEB-4611-9032-2B8EB3DF13A4}" dt="2025-02-04T01:56:03.732" v="246" actId="47"/>
        <pc:sldMkLst>
          <pc:docMk/>
          <pc:sldMk cId="1544292868" sldId="770"/>
        </pc:sldMkLst>
      </pc:sldChg>
      <pc:sldChg chg="del">
        <pc:chgData name="Ali Golestaneh" userId="7580fba6dd82b855" providerId="LiveId" clId="{90D157DA-8CEB-4611-9032-2B8EB3DF13A4}" dt="2025-02-04T01:56:07.597" v="255" actId="47"/>
        <pc:sldMkLst>
          <pc:docMk/>
          <pc:sldMk cId="2525525495" sldId="964"/>
        </pc:sldMkLst>
      </pc:sldChg>
      <pc:sldChg chg="del">
        <pc:chgData name="Ali Golestaneh" userId="7580fba6dd82b855" providerId="LiveId" clId="{90D157DA-8CEB-4611-9032-2B8EB3DF13A4}" dt="2025-02-04T01:56:08.765" v="256" actId="47"/>
        <pc:sldMkLst>
          <pc:docMk/>
          <pc:sldMk cId="1942319371" sldId="965"/>
        </pc:sldMkLst>
      </pc:sldChg>
      <pc:sldChg chg="del">
        <pc:chgData name="Ali Golestaneh" userId="7580fba6dd82b855" providerId="LiveId" clId="{90D157DA-8CEB-4611-9032-2B8EB3DF13A4}" dt="2025-02-04T01:55:55.024" v="229" actId="47"/>
        <pc:sldMkLst>
          <pc:docMk/>
          <pc:sldMk cId="1551138009" sldId="1366"/>
        </pc:sldMkLst>
      </pc:sldChg>
      <pc:sldChg chg="del">
        <pc:chgData name="Ali Golestaneh" userId="7580fba6dd82b855" providerId="LiveId" clId="{90D157DA-8CEB-4611-9032-2B8EB3DF13A4}" dt="2025-02-04T01:55:55.724" v="230" actId="47"/>
        <pc:sldMkLst>
          <pc:docMk/>
          <pc:sldMk cId="4010572132" sldId="1367"/>
        </pc:sldMkLst>
      </pc:sldChg>
      <pc:sldChg chg="del">
        <pc:chgData name="Ali Golestaneh" userId="7580fba6dd82b855" providerId="LiveId" clId="{90D157DA-8CEB-4611-9032-2B8EB3DF13A4}" dt="2025-02-04T01:55:56.221" v="231" actId="47"/>
        <pc:sldMkLst>
          <pc:docMk/>
          <pc:sldMk cId="4195188305" sldId="1378"/>
        </pc:sldMkLst>
      </pc:sldChg>
      <pc:sldChg chg="del">
        <pc:chgData name="Ali Golestaneh" userId="7580fba6dd82b855" providerId="LiveId" clId="{90D157DA-8CEB-4611-9032-2B8EB3DF13A4}" dt="2025-02-04T01:55:57.458" v="233" actId="47"/>
        <pc:sldMkLst>
          <pc:docMk/>
          <pc:sldMk cId="4100191626" sldId="1379"/>
        </pc:sldMkLst>
      </pc:sldChg>
      <pc:sldChg chg="del">
        <pc:chgData name="Ali Golestaneh" userId="7580fba6dd82b855" providerId="LiveId" clId="{90D157DA-8CEB-4611-9032-2B8EB3DF13A4}" dt="2025-02-04T01:56:04.721" v="248" actId="47"/>
        <pc:sldMkLst>
          <pc:docMk/>
          <pc:sldMk cId="695921728" sldId="1381"/>
        </pc:sldMkLst>
      </pc:sldChg>
      <pc:sldChg chg="del">
        <pc:chgData name="Ali Golestaneh" userId="7580fba6dd82b855" providerId="LiveId" clId="{90D157DA-8CEB-4611-9032-2B8EB3DF13A4}" dt="2025-02-04T01:56:05.131" v="249" actId="47"/>
        <pc:sldMkLst>
          <pc:docMk/>
          <pc:sldMk cId="1215305735" sldId="1382"/>
        </pc:sldMkLst>
      </pc:sldChg>
      <pc:sldChg chg="del">
        <pc:chgData name="Ali Golestaneh" userId="7580fba6dd82b855" providerId="LiveId" clId="{90D157DA-8CEB-4611-9032-2B8EB3DF13A4}" dt="2025-02-04T01:56:04.221" v="247" actId="47"/>
        <pc:sldMkLst>
          <pc:docMk/>
          <pc:sldMk cId="2508110733" sldId="1383"/>
        </pc:sldMkLst>
      </pc:sldChg>
      <pc:sldChg chg="del">
        <pc:chgData name="Ali Golestaneh" userId="7580fba6dd82b855" providerId="LiveId" clId="{90D157DA-8CEB-4611-9032-2B8EB3DF13A4}" dt="2025-02-04T01:56:03.336" v="245" actId="47"/>
        <pc:sldMkLst>
          <pc:docMk/>
          <pc:sldMk cId="964208121" sldId="1385"/>
        </pc:sldMkLst>
      </pc:sldChg>
      <pc:sldChg chg="del">
        <pc:chgData name="Ali Golestaneh" userId="7580fba6dd82b855" providerId="LiveId" clId="{90D157DA-8CEB-4611-9032-2B8EB3DF13A4}" dt="2025-02-04T01:56:05.436" v="250" actId="47"/>
        <pc:sldMkLst>
          <pc:docMk/>
          <pc:sldMk cId="1630156096" sldId="1390"/>
        </pc:sldMkLst>
      </pc:sldChg>
      <pc:sldChg chg="del">
        <pc:chgData name="Ali Golestaneh" userId="7580fba6dd82b855" providerId="LiveId" clId="{90D157DA-8CEB-4611-9032-2B8EB3DF13A4}" dt="2025-02-04T01:56:06.045" v="251" actId="47"/>
        <pc:sldMkLst>
          <pc:docMk/>
          <pc:sldMk cId="1737106829" sldId="1391"/>
        </pc:sldMkLst>
      </pc:sldChg>
      <pc:sldChg chg="del">
        <pc:chgData name="Ali Golestaneh" userId="7580fba6dd82b855" providerId="LiveId" clId="{90D157DA-8CEB-4611-9032-2B8EB3DF13A4}" dt="2025-02-04T01:56:06.324" v="252" actId="47"/>
        <pc:sldMkLst>
          <pc:docMk/>
          <pc:sldMk cId="3458706095" sldId="1392"/>
        </pc:sldMkLst>
      </pc:sldChg>
      <pc:sldChg chg="del">
        <pc:chgData name="Ali Golestaneh" userId="7580fba6dd82b855" providerId="LiveId" clId="{90D157DA-8CEB-4611-9032-2B8EB3DF13A4}" dt="2025-02-04T01:56:01.951" v="242" actId="47"/>
        <pc:sldMkLst>
          <pc:docMk/>
          <pc:sldMk cId="1182444271" sldId="1396"/>
        </pc:sldMkLst>
      </pc:sldChg>
      <pc:sldChg chg="del">
        <pc:chgData name="Ali Golestaneh" userId="7580fba6dd82b855" providerId="LiveId" clId="{90D157DA-8CEB-4611-9032-2B8EB3DF13A4}" dt="2025-02-04T01:56:02.530" v="243" actId="47"/>
        <pc:sldMkLst>
          <pc:docMk/>
          <pc:sldMk cId="3113618365" sldId="1397"/>
        </pc:sldMkLst>
      </pc:sldChg>
      <pc:sldChg chg="del">
        <pc:chgData name="Ali Golestaneh" userId="7580fba6dd82b855" providerId="LiveId" clId="{90D157DA-8CEB-4611-9032-2B8EB3DF13A4}" dt="2025-02-04T01:56:02.949" v="244" actId="47"/>
        <pc:sldMkLst>
          <pc:docMk/>
          <pc:sldMk cId="2485701738" sldId="1398"/>
        </pc:sldMkLst>
      </pc:sldChg>
      <pc:sldChg chg="del">
        <pc:chgData name="Ali Golestaneh" userId="7580fba6dd82b855" providerId="LiveId" clId="{90D157DA-8CEB-4611-9032-2B8EB3DF13A4}" dt="2025-02-04T01:55:59.500" v="237" actId="47"/>
        <pc:sldMkLst>
          <pc:docMk/>
          <pc:sldMk cId="4024446671" sldId="1402"/>
        </pc:sldMkLst>
      </pc:sldChg>
      <pc:sldChg chg="del">
        <pc:chgData name="Ali Golestaneh" userId="7580fba6dd82b855" providerId="LiveId" clId="{90D157DA-8CEB-4611-9032-2B8EB3DF13A4}" dt="2025-02-04T01:55:59.020" v="236" actId="47"/>
        <pc:sldMkLst>
          <pc:docMk/>
          <pc:sldMk cId="867923539" sldId="1404"/>
        </pc:sldMkLst>
      </pc:sldChg>
      <pc:sldChg chg="del">
        <pc:chgData name="Ali Golestaneh" userId="7580fba6dd82b855" providerId="LiveId" clId="{90D157DA-8CEB-4611-9032-2B8EB3DF13A4}" dt="2025-02-04T01:55:56.674" v="232" actId="47"/>
        <pc:sldMkLst>
          <pc:docMk/>
          <pc:sldMk cId="2569396226" sldId="1405"/>
        </pc:sldMkLst>
      </pc:sldChg>
      <pc:sldChg chg="del">
        <pc:chgData name="Ali Golestaneh" userId="7580fba6dd82b855" providerId="LiveId" clId="{90D157DA-8CEB-4611-9032-2B8EB3DF13A4}" dt="2025-02-04T01:55:57.874" v="234" actId="47"/>
        <pc:sldMkLst>
          <pc:docMk/>
          <pc:sldMk cId="475825002" sldId="1406"/>
        </pc:sldMkLst>
      </pc:sldChg>
      <pc:sldChg chg="del">
        <pc:chgData name="Ali Golestaneh" userId="7580fba6dd82b855" providerId="LiveId" clId="{90D157DA-8CEB-4611-9032-2B8EB3DF13A4}" dt="2025-02-04T01:55:58.267" v="235" actId="47"/>
        <pc:sldMkLst>
          <pc:docMk/>
          <pc:sldMk cId="3055452710" sldId="1407"/>
        </pc:sldMkLst>
      </pc:sldChg>
      <pc:sldChg chg="del">
        <pc:chgData name="Ali Golestaneh" userId="7580fba6dd82b855" providerId="LiveId" clId="{90D157DA-8CEB-4611-9032-2B8EB3DF13A4}" dt="2025-02-04T01:56:07.252" v="254" actId="47"/>
        <pc:sldMkLst>
          <pc:docMk/>
          <pc:sldMk cId="88158335" sldId="1409"/>
        </pc:sldMkLst>
      </pc:sldChg>
      <pc:sldChg chg="del">
        <pc:chgData name="Ali Golestaneh" userId="7580fba6dd82b855" providerId="LiveId" clId="{90D157DA-8CEB-4611-9032-2B8EB3DF13A4}" dt="2025-02-04T01:56:06.745" v="253" actId="47"/>
        <pc:sldMkLst>
          <pc:docMk/>
          <pc:sldMk cId="731194694" sldId="1410"/>
        </pc:sldMkLst>
      </pc:sldChg>
      <pc:sldChg chg="del">
        <pc:chgData name="Ali Golestaneh" userId="7580fba6dd82b855" providerId="LiveId" clId="{90D157DA-8CEB-4611-9032-2B8EB3DF13A4}" dt="2025-02-04T01:56:00.075" v="238" actId="47"/>
        <pc:sldMkLst>
          <pc:docMk/>
          <pc:sldMk cId="980411176" sldId="1463"/>
        </pc:sldMkLst>
      </pc:sldChg>
      <pc:sldChg chg="del">
        <pc:chgData name="Ali Golestaneh" userId="7580fba6dd82b855" providerId="LiveId" clId="{90D157DA-8CEB-4611-9032-2B8EB3DF13A4}" dt="2025-02-04T01:56:00.551" v="239" actId="47"/>
        <pc:sldMkLst>
          <pc:docMk/>
          <pc:sldMk cId="1502303247" sldId="1464"/>
        </pc:sldMkLst>
      </pc:sldChg>
      <pc:sldChg chg="del">
        <pc:chgData name="Ali Golestaneh" userId="7580fba6dd82b855" providerId="LiveId" clId="{90D157DA-8CEB-4611-9032-2B8EB3DF13A4}" dt="2025-02-04T01:56:00.923" v="240" actId="47"/>
        <pc:sldMkLst>
          <pc:docMk/>
          <pc:sldMk cId="1580444127" sldId="1465"/>
        </pc:sldMkLst>
      </pc:sldChg>
      <pc:sldChg chg="del">
        <pc:chgData name="Ali Golestaneh" userId="7580fba6dd82b855" providerId="LiveId" clId="{90D157DA-8CEB-4611-9032-2B8EB3DF13A4}" dt="2025-02-04T01:56:01.403" v="241" actId="47"/>
        <pc:sldMkLst>
          <pc:docMk/>
          <pc:sldMk cId="2691127449" sldId="1466"/>
        </pc:sldMkLst>
      </pc:sldChg>
      <pc:sldChg chg="addSp delSp modSp add mod">
        <pc:chgData name="Ali Golestaneh" userId="7580fba6dd82b855" providerId="LiveId" clId="{90D157DA-8CEB-4611-9032-2B8EB3DF13A4}" dt="2025-02-04T01:45:57.925" v="13" actId="1440"/>
        <pc:sldMkLst>
          <pc:docMk/>
          <pc:sldMk cId="2460044744" sldId="1488"/>
        </pc:sldMkLst>
        <pc:spChg chg="mod">
          <ac:chgData name="Ali Golestaneh" userId="7580fba6dd82b855" providerId="LiveId" clId="{90D157DA-8CEB-4611-9032-2B8EB3DF13A4}" dt="2025-02-04T01:44:57.259" v="5" actId="20577"/>
          <ac:spMkLst>
            <pc:docMk/>
            <pc:sldMk cId="2460044744" sldId="1488"/>
            <ac:spMk id="2" creationId="{FB9BA32E-D896-CFCD-17FB-B3CC62E1D007}"/>
          </ac:spMkLst>
        </pc:spChg>
        <pc:spChg chg="del">
          <ac:chgData name="Ali Golestaneh" userId="7580fba6dd82b855" providerId="LiveId" clId="{90D157DA-8CEB-4611-9032-2B8EB3DF13A4}" dt="2025-02-04T01:45:02.524" v="6" actId="478"/>
          <ac:spMkLst>
            <pc:docMk/>
            <pc:sldMk cId="2460044744" sldId="1488"/>
            <ac:spMk id="5" creationId="{6369F105-B845-2A3E-4087-68B912621D63}"/>
          </ac:spMkLst>
        </pc:spChg>
        <pc:picChg chg="add mod modCrop">
          <ac:chgData name="Ali Golestaneh" userId="7580fba6dd82b855" providerId="LiveId" clId="{90D157DA-8CEB-4611-9032-2B8EB3DF13A4}" dt="2025-02-04T01:45:57.925" v="13" actId="1440"/>
          <ac:picMkLst>
            <pc:docMk/>
            <pc:sldMk cId="2460044744" sldId="1488"/>
            <ac:picMk id="6" creationId="{0A6265C1-F374-BCC6-58E6-5A71631F813E}"/>
          </ac:picMkLst>
        </pc:picChg>
      </pc:sldChg>
      <pc:sldChg chg="modSp add mod">
        <pc:chgData name="Ali Golestaneh" userId="7580fba6dd82b855" providerId="LiveId" clId="{90D157DA-8CEB-4611-9032-2B8EB3DF13A4}" dt="2025-02-04T01:46:25.256" v="17" actId="207"/>
        <pc:sldMkLst>
          <pc:docMk/>
          <pc:sldMk cId="2223153881" sldId="1489"/>
        </pc:sldMkLst>
        <pc:spChg chg="mod">
          <ac:chgData name="Ali Golestaneh" userId="7580fba6dd82b855" providerId="LiveId" clId="{90D157DA-8CEB-4611-9032-2B8EB3DF13A4}" dt="2025-02-04T01:46:25.256" v="17" actId="207"/>
          <ac:spMkLst>
            <pc:docMk/>
            <pc:sldMk cId="2223153881" sldId="1489"/>
            <ac:spMk id="5" creationId="{2DB6EC33-1138-EA0D-227B-7ED7DB9F8DEC}"/>
          </ac:spMkLst>
        </pc:spChg>
      </pc:sldChg>
      <pc:sldChg chg="modSp add mod">
        <pc:chgData name="Ali Golestaneh" userId="7580fba6dd82b855" providerId="LiveId" clId="{90D157DA-8CEB-4611-9032-2B8EB3DF13A4}" dt="2025-02-04T01:48:12.274" v="47" actId="2711"/>
        <pc:sldMkLst>
          <pc:docMk/>
          <pc:sldMk cId="271781473" sldId="1490"/>
        </pc:sldMkLst>
        <pc:spChg chg="mod">
          <ac:chgData name="Ali Golestaneh" userId="7580fba6dd82b855" providerId="LiveId" clId="{90D157DA-8CEB-4611-9032-2B8EB3DF13A4}" dt="2025-02-04T01:46:55.639" v="28" actId="20577"/>
          <ac:spMkLst>
            <pc:docMk/>
            <pc:sldMk cId="271781473" sldId="1490"/>
            <ac:spMk id="5" creationId="{B468EBA7-A3B6-7FD1-329C-59414C56BD0F}"/>
          </ac:spMkLst>
        </pc:spChg>
        <pc:spChg chg="mod">
          <ac:chgData name="Ali Golestaneh" userId="7580fba6dd82b855" providerId="LiveId" clId="{90D157DA-8CEB-4611-9032-2B8EB3DF13A4}" dt="2025-02-04T01:48:12.274" v="47" actId="2711"/>
          <ac:spMkLst>
            <pc:docMk/>
            <pc:sldMk cId="271781473" sldId="1490"/>
            <ac:spMk id="13" creationId="{6F5ABD42-6CE9-70F4-ED6A-27496B7770D6}"/>
          </ac:spMkLst>
        </pc:spChg>
      </pc:sldChg>
      <pc:sldChg chg="addSp delSp modSp add mod">
        <pc:chgData name="Ali Golestaneh" userId="7580fba6dd82b855" providerId="LiveId" clId="{90D157DA-8CEB-4611-9032-2B8EB3DF13A4}" dt="2025-02-04T03:28:13.139" v="279" actId="1076"/>
        <pc:sldMkLst>
          <pc:docMk/>
          <pc:sldMk cId="3476327944" sldId="1491"/>
        </pc:sldMkLst>
        <pc:spChg chg="mod">
          <ac:chgData name="Ali Golestaneh" userId="7580fba6dd82b855" providerId="LiveId" clId="{90D157DA-8CEB-4611-9032-2B8EB3DF13A4}" dt="2025-02-04T01:48:35.095" v="50"/>
          <ac:spMkLst>
            <pc:docMk/>
            <pc:sldMk cId="3476327944" sldId="1491"/>
            <ac:spMk id="2" creationId="{B9EFC06B-E91A-1988-4718-F62B1B3C3306}"/>
          </ac:spMkLst>
        </pc:spChg>
        <pc:picChg chg="add mod">
          <ac:chgData name="Ali Golestaneh" userId="7580fba6dd82b855" providerId="LiveId" clId="{90D157DA-8CEB-4611-9032-2B8EB3DF13A4}" dt="2025-02-04T03:28:13.139" v="279" actId="1076"/>
          <ac:picMkLst>
            <pc:docMk/>
            <pc:sldMk cId="3476327944" sldId="1491"/>
            <ac:picMk id="5" creationId="{82B6D142-A3F7-48CA-A874-C9775BF6D7D6}"/>
          </ac:picMkLst>
        </pc:picChg>
        <pc:picChg chg="del">
          <ac:chgData name="Ali Golestaneh" userId="7580fba6dd82b855" providerId="LiveId" clId="{90D157DA-8CEB-4611-9032-2B8EB3DF13A4}" dt="2025-02-04T01:48:37.149" v="51" actId="478"/>
          <ac:picMkLst>
            <pc:docMk/>
            <pc:sldMk cId="3476327944" sldId="1491"/>
            <ac:picMk id="6" creationId="{CC15E4E0-3CAB-6929-74A4-9358573E24A6}"/>
          </ac:picMkLst>
        </pc:picChg>
      </pc:sldChg>
      <pc:sldChg chg="modSp add mod ord">
        <pc:chgData name="Ali Golestaneh" userId="7580fba6dd82b855" providerId="LiveId" clId="{90D157DA-8CEB-4611-9032-2B8EB3DF13A4}" dt="2025-02-04T01:50:26.210" v="75" actId="2711"/>
        <pc:sldMkLst>
          <pc:docMk/>
          <pc:sldMk cId="2259296650" sldId="1492"/>
        </pc:sldMkLst>
        <pc:spChg chg="mod">
          <ac:chgData name="Ali Golestaneh" userId="7580fba6dd82b855" providerId="LiveId" clId="{90D157DA-8CEB-4611-9032-2B8EB3DF13A4}" dt="2025-02-04T01:48:59.844" v="57" actId="20577"/>
          <ac:spMkLst>
            <pc:docMk/>
            <pc:sldMk cId="2259296650" sldId="1492"/>
            <ac:spMk id="5" creationId="{954E051C-34A8-E8D6-3253-F2694320B78A}"/>
          </ac:spMkLst>
        </pc:spChg>
        <pc:spChg chg="mod">
          <ac:chgData name="Ali Golestaneh" userId="7580fba6dd82b855" providerId="LiveId" clId="{90D157DA-8CEB-4611-9032-2B8EB3DF13A4}" dt="2025-02-04T01:50:26.210" v="75" actId="2711"/>
          <ac:spMkLst>
            <pc:docMk/>
            <pc:sldMk cId="2259296650" sldId="1492"/>
            <ac:spMk id="13" creationId="{000638E2-586A-194B-A997-3E25B085ADF5}"/>
          </ac:spMkLst>
        </pc:spChg>
      </pc:sldChg>
      <pc:sldChg chg="addSp delSp modSp add mod">
        <pc:chgData name="Ali Golestaneh" userId="7580fba6dd82b855" providerId="LiveId" clId="{90D157DA-8CEB-4611-9032-2B8EB3DF13A4}" dt="2025-02-04T01:51:29.174" v="105" actId="1440"/>
        <pc:sldMkLst>
          <pc:docMk/>
          <pc:sldMk cId="2706829777" sldId="1493"/>
        </pc:sldMkLst>
        <pc:spChg chg="mod">
          <ac:chgData name="Ali Golestaneh" userId="7580fba6dd82b855" providerId="LiveId" clId="{90D157DA-8CEB-4611-9032-2B8EB3DF13A4}" dt="2025-02-04T01:50:42.721" v="98" actId="20577"/>
          <ac:spMkLst>
            <pc:docMk/>
            <pc:sldMk cId="2706829777" sldId="1493"/>
            <ac:spMk id="5" creationId="{C4962775-3C5D-E000-D5D8-9BEB34F70EE6}"/>
          </ac:spMkLst>
        </pc:spChg>
        <pc:spChg chg="del">
          <ac:chgData name="Ali Golestaneh" userId="7580fba6dd82b855" providerId="LiveId" clId="{90D157DA-8CEB-4611-9032-2B8EB3DF13A4}" dt="2025-02-04T01:50:57.997" v="99" actId="478"/>
          <ac:spMkLst>
            <pc:docMk/>
            <pc:sldMk cId="2706829777" sldId="1493"/>
            <ac:spMk id="13" creationId="{C9DFE571-E069-8D2B-2A96-DE7E1180EDCF}"/>
          </ac:spMkLst>
        </pc:spChg>
        <pc:picChg chg="add mod">
          <ac:chgData name="Ali Golestaneh" userId="7580fba6dd82b855" providerId="LiveId" clId="{90D157DA-8CEB-4611-9032-2B8EB3DF13A4}" dt="2025-02-04T01:51:29.174" v="105" actId="1440"/>
          <ac:picMkLst>
            <pc:docMk/>
            <pc:sldMk cId="2706829777" sldId="1493"/>
            <ac:picMk id="3" creationId="{EDC9049B-21AE-62DA-E222-27FAA79F2F66}"/>
          </ac:picMkLst>
        </pc:picChg>
      </pc:sldChg>
      <pc:sldChg chg="modSp add mod setBg">
        <pc:chgData name="Ali Golestaneh" userId="7580fba6dd82b855" providerId="LiveId" clId="{90D157DA-8CEB-4611-9032-2B8EB3DF13A4}" dt="2025-02-04T01:52:07.926" v="121" actId="5793"/>
        <pc:sldMkLst>
          <pc:docMk/>
          <pc:sldMk cId="3528124432" sldId="1494"/>
        </pc:sldMkLst>
        <pc:spChg chg="mod">
          <ac:chgData name="Ali Golestaneh" userId="7580fba6dd82b855" providerId="LiveId" clId="{90D157DA-8CEB-4611-9032-2B8EB3DF13A4}" dt="2025-02-04T01:52:07.926" v="121" actId="5793"/>
          <ac:spMkLst>
            <pc:docMk/>
            <pc:sldMk cId="3528124432" sldId="1494"/>
            <ac:spMk id="9" creationId="{0DBC1A93-B263-AC6D-CB17-322251584A95}"/>
          </ac:spMkLst>
        </pc:spChg>
      </pc:sldChg>
      <pc:sldChg chg="addSp delSp modSp add mod ord">
        <pc:chgData name="Ali Golestaneh" userId="7580fba6dd82b855" providerId="LiveId" clId="{90D157DA-8CEB-4611-9032-2B8EB3DF13A4}" dt="2025-02-04T03:25:28.089" v="259" actId="1076"/>
        <pc:sldMkLst>
          <pc:docMk/>
          <pc:sldMk cId="4283058943" sldId="1495"/>
        </pc:sldMkLst>
        <pc:spChg chg="mod">
          <ac:chgData name="Ali Golestaneh" userId="7580fba6dd82b855" providerId="LiveId" clId="{90D157DA-8CEB-4611-9032-2B8EB3DF13A4}" dt="2025-02-04T01:52:17.981" v="136" actId="20577"/>
          <ac:spMkLst>
            <pc:docMk/>
            <pc:sldMk cId="4283058943" sldId="1495"/>
            <ac:spMk id="5" creationId="{43DD330E-97B7-8D4B-BF0A-4F0F15BA52D0}"/>
          </ac:spMkLst>
        </pc:spChg>
        <pc:picChg chg="del">
          <ac:chgData name="Ali Golestaneh" userId="7580fba6dd82b855" providerId="LiveId" clId="{90D157DA-8CEB-4611-9032-2B8EB3DF13A4}" dt="2025-02-04T01:54:34.999" v="204" actId="478"/>
          <ac:picMkLst>
            <pc:docMk/>
            <pc:sldMk cId="4283058943" sldId="1495"/>
            <ac:picMk id="3" creationId="{E8E0CC97-60BF-34C2-A317-07F7CF2DB4E1}"/>
          </ac:picMkLst>
        </pc:picChg>
        <pc:picChg chg="add mod">
          <ac:chgData name="Ali Golestaneh" userId="7580fba6dd82b855" providerId="LiveId" clId="{90D157DA-8CEB-4611-9032-2B8EB3DF13A4}" dt="2025-02-04T03:25:28.089" v="259" actId="1076"/>
          <ac:picMkLst>
            <pc:docMk/>
            <pc:sldMk cId="4283058943" sldId="1495"/>
            <ac:picMk id="6" creationId="{3D11A182-30F2-EB88-248D-0534F73872EB}"/>
          </ac:picMkLst>
        </pc:picChg>
      </pc:sldChg>
      <pc:sldChg chg="modSp add mod setBg">
        <pc:chgData name="Ali Golestaneh" userId="7580fba6dd82b855" providerId="LiveId" clId="{90D157DA-8CEB-4611-9032-2B8EB3DF13A4}" dt="2025-02-04T01:52:39.313" v="148" actId="20577"/>
        <pc:sldMkLst>
          <pc:docMk/>
          <pc:sldMk cId="3782986613" sldId="1496"/>
        </pc:sldMkLst>
        <pc:spChg chg="mod">
          <ac:chgData name="Ali Golestaneh" userId="7580fba6dd82b855" providerId="LiveId" clId="{90D157DA-8CEB-4611-9032-2B8EB3DF13A4}" dt="2025-02-04T01:52:39.313" v="148" actId="20577"/>
          <ac:spMkLst>
            <pc:docMk/>
            <pc:sldMk cId="3782986613" sldId="1496"/>
            <ac:spMk id="9" creationId="{25E4427C-0710-95E0-825E-559C04F91BEB}"/>
          </ac:spMkLst>
        </pc:spChg>
      </pc:sldChg>
      <pc:sldChg chg="modSp add del mod ord">
        <pc:chgData name="Ali Golestaneh" userId="7580fba6dd82b855" providerId="LiveId" clId="{90D157DA-8CEB-4611-9032-2B8EB3DF13A4}" dt="2025-02-04T01:54:38.980" v="206" actId="47"/>
        <pc:sldMkLst>
          <pc:docMk/>
          <pc:sldMk cId="2810592206" sldId="1497"/>
        </pc:sldMkLst>
        <pc:spChg chg="mod">
          <ac:chgData name="Ali Golestaneh" userId="7580fba6dd82b855" providerId="LiveId" clId="{90D157DA-8CEB-4611-9032-2B8EB3DF13A4}" dt="2025-02-04T01:52:58.660" v="168" actId="20577"/>
          <ac:spMkLst>
            <pc:docMk/>
            <pc:sldMk cId="2810592206" sldId="1497"/>
            <ac:spMk id="5" creationId="{A3FF028E-E251-46B5-EAEB-1720B3DD1F86}"/>
          </ac:spMkLst>
        </pc:spChg>
        <pc:spChg chg="mod">
          <ac:chgData name="Ali Golestaneh" userId="7580fba6dd82b855" providerId="LiveId" clId="{90D157DA-8CEB-4611-9032-2B8EB3DF13A4}" dt="2025-02-04T01:53:52.490" v="197" actId="20577"/>
          <ac:spMkLst>
            <pc:docMk/>
            <pc:sldMk cId="2810592206" sldId="1497"/>
            <ac:spMk id="13" creationId="{D037B4AB-9FF2-588E-5F8D-71312CECAAE4}"/>
          </ac:spMkLst>
        </pc:spChg>
      </pc:sldChg>
      <pc:sldChg chg="addSp modSp add mod">
        <pc:chgData name="Ali Golestaneh" userId="7580fba6dd82b855" providerId="LiveId" clId="{90D157DA-8CEB-4611-9032-2B8EB3DF13A4}" dt="2025-02-04T03:26:15.203" v="262" actId="1076"/>
        <pc:sldMkLst>
          <pc:docMk/>
          <pc:sldMk cId="292932624" sldId="1498"/>
        </pc:sldMkLst>
        <pc:spChg chg="mod">
          <ac:chgData name="Ali Golestaneh" userId="7580fba6dd82b855" providerId="LiveId" clId="{90D157DA-8CEB-4611-9032-2B8EB3DF13A4}" dt="2025-02-04T01:55:09.472" v="210" actId="2711"/>
          <ac:spMkLst>
            <pc:docMk/>
            <pc:sldMk cId="292932624" sldId="1498"/>
            <ac:spMk id="5" creationId="{D0C84FA7-3879-B385-5B9A-E5DD5205413D}"/>
          </ac:spMkLst>
        </pc:spChg>
        <pc:picChg chg="add mod">
          <ac:chgData name="Ali Golestaneh" userId="7580fba6dd82b855" providerId="LiveId" clId="{90D157DA-8CEB-4611-9032-2B8EB3DF13A4}" dt="2025-02-04T03:26:15.203" v="262" actId="1076"/>
          <ac:picMkLst>
            <pc:docMk/>
            <pc:sldMk cId="292932624" sldId="1498"/>
            <ac:picMk id="3" creationId="{A76515E3-7942-D579-7140-B3E931DC8B53}"/>
          </ac:picMkLst>
        </pc:picChg>
      </pc:sldChg>
      <pc:sldChg chg="add del ord">
        <pc:chgData name="Ali Golestaneh" userId="7580fba6dd82b855" providerId="LiveId" clId="{90D157DA-8CEB-4611-9032-2B8EB3DF13A4}" dt="2025-02-04T01:54:29.407" v="203" actId="47"/>
        <pc:sldMkLst>
          <pc:docMk/>
          <pc:sldMk cId="1599752193" sldId="1498"/>
        </pc:sldMkLst>
      </pc:sldChg>
      <pc:sldChg chg="addSp modSp add mod">
        <pc:chgData name="Ali Golestaneh" userId="7580fba6dd82b855" providerId="LiveId" clId="{90D157DA-8CEB-4611-9032-2B8EB3DF13A4}" dt="2025-02-04T03:27:26.146" v="276" actId="2711"/>
        <pc:sldMkLst>
          <pc:docMk/>
          <pc:sldMk cId="1428327397" sldId="1499"/>
        </pc:sldMkLst>
        <pc:spChg chg="add mod">
          <ac:chgData name="Ali Golestaneh" userId="7580fba6dd82b855" providerId="LiveId" clId="{90D157DA-8CEB-4611-9032-2B8EB3DF13A4}" dt="2025-02-04T03:27:26.146" v="276" actId="2711"/>
          <ac:spMkLst>
            <pc:docMk/>
            <pc:sldMk cId="1428327397" sldId="1499"/>
            <ac:spMk id="2" creationId="{41CF6D5D-BE3F-6CB2-9DEC-820343990573}"/>
          </ac:spMkLst>
        </pc:spChg>
        <pc:spChg chg="mod">
          <ac:chgData name="Ali Golestaneh" userId="7580fba6dd82b855" providerId="LiveId" clId="{90D157DA-8CEB-4611-9032-2B8EB3DF13A4}" dt="2025-02-04T01:55:42.232" v="228" actId="20577"/>
          <ac:spMkLst>
            <pc:docMk/>
            <pc:sldMk cId="1428327397" sldId="1499"/>
            <ac:spMk id="5" creationId="{6761E3F9-096D-0A8F-C34E-3951BCA7C4EE}"/>
          </ac:spMkLst>
        </pc:spChg>
      </pc:sldChg>
      <pc:sldMasterChg chg="delSldLayout">
        <pc:chgData name="Ali Golestaneh" userId="7580fba6dd82b855" providerId="LiveId" clId="{90D157DA-8CEB-4611-9032-2B8EB3DF13A4}" dt="2025-02-04T01:56:08.765" v="256" actId="47"/>
        <pc:sldMasterMkLst>
          <pc:docMk/>
          <pc:sldMasterMk cId="2075143098" sldId="2147483672"/>
        </pc:sldMasterMkLst>
        <pc:sldLayoutChg chg="del">
          <pc:chgData name="Ali Golestaneh" userId="7580fba6dd82b855" providerId="LiveId" clId="{90D157DA-8CEB-4611-9032-2B8EB3DF13A4}" dt="2025-02-04T01:56:08.765" v="256" actId="47"/>
          <pc:sldLayoutMkLst>
            <pc:docMk/>
            <pc:sldMasterMk cId="2075143098" sldId="2147483672"/>
            <pc:sldLayoutMk cId="2050278692" sldId="2147483685"/>
          </pc:sldLayoutMkLst>
        </pc:sldLayoutChg>
      </pc:sldMasterChg>
      <pc:sldMasterChg chg="delSldLayout">
        <pc:chgData name="Ali Golestaneh" userId="7580fba6dd82b855" providerId="LiveId" clId="{90D157DA-8CEB-4611-9032-2B8EB3DF13A4}" dt="2025-02-04T01:56:01.403" v="241" actId="47"/>
        <pc:sldMasterMkLst>
          <pc:docMk/>
          <pc:sldMasterMk cId="2787948275" sldId="2147483687"/>
        </pc:sldMasterMkLst>
        <pc:sldLayoutChg chg="del">
          <pc:chgData name="Ali Golestaneh" userId="7580fba6dd82b855" providerId="LiveId" clId="{90D157DA-8CEB-4611-9032-2B8EB3DF13A4}" dt="2025-02-04T01:56:00.075" v="238" actId="47"/>
          <pc:sldLayoutMkLst>
            <pc:docMk/>
            <pc:sldMasterMk cId="2787948275" sldId="2147483687"/>
            <pc:sldLayoutMk cId="1782321059" sldId="2147483695"/>
          </pc:sldLayoutMkLst>
        </pc:sldLayoutChg>
        <pc:sldLayoutChg chg="del">
          <pc:chgData name="Ali Golestaneh" userId="7580fba6dd82b855" providerId="LiveId" clId="{90D157DA-8CEB-4611-9032-2B8EB3DF13A4}" dt="2025-02-04T01:56:00.551" v="239" actId="47"/>
          <pc:sldLayoutMkLst>
            <pc:docMk/>
            <pc:sldMasterMk cId="2787948275" sldId="2147483687"/>
            <pc:sldLayoutMk cId="1862368644" sldId="2147483696"/>
          </pc:sldLayoutMkLst>
        </pc:sldLayoutChg>
        <pc:sldLayoutChg chg="del">
          <pc:chgData name="Ali Golestaneh" userId="7580fba6dd82b855" providerId="LiveId" clId="{90D157DA-8CEB-4611-9032-2B8EB3DF13A4}" dt="2025-02-04T01:56:00.923" v="240" actId="47"/>
          <pc:sldLayoutMkLst>
            <pc:docMk/>
            <pc:sldMasterMk cId="2787948275" sldId="2147483687"/>
            <pc:sldLayoutMk cId="1122608795" sldId="2147483697"/>
          </pc:sldLayoutMkLst>
        </pc:sldLayoutChg>
        <pc:sldLayoutChg chg="del">
          <pc:chgData name="Ali Golestaneh" userId="7580fba6dd82b855" providerId="LiveId" clId="{90D157DA-8CEB-4611-9032-2B8EB3DF13A4}" dt="2025-02-04T01:56:01.403" v="241" actId="47"/>
          <pc:sldLayoutMkLst>
            <pc:docMk/>
            <pc:sldMasterMk cId="2787948275" sldId="2147483687"/>
            <pc:sldLayoutMk cId="3542954261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B6131-9536-6A46-ABBD-53C12407B64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7D4DB-CFEB-E842-9E7B-3D86E4E0D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2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8356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990133" y="6476999"/>
            <a:ext cx="1068879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extLst/>
          </a:lstStyle>
          <a:p>
            <a:fld id="{49B8D51C-4262-415A-87B7-C2BFA260ADC3}" type="datetime9">
              <a:rPr lang="en-US" smtClean="0"/>
              <a:t>2/4/2025 11:46:07 AM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2" y="6476999"/>
            <a:ext cx="9303257" cy="295532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38744" y="6561523"/>
            <a:ext cx="243656" cy="189796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extLst/>
          </a:lstStyle>
          <a:p>
            <a:fld id="{578A81A9-67D1-424A-8CC9-59DCF3C8D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1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ine"/>
          <p:cNvSpPr/>
          <p:nvPr/>
        </p:nvSpPr>
        <p:spPr>
          <a:xfrm>
            <a:off x="607222" y="3339702"/>
            <a:ext cx="10977562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/>
          <a:lstStyle/>
          <a:p>
            <a:pPr algn="l" defTabSz="18078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475"/>
          </a:p>
        </p:txBody>
      </p:sp>
      <p:sp>
        <p:nvSpPr>
          <p:cNvPr id="22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47690" y="928690"/>
            <a:ext cx="11120437" cy="2232423"/>
          </a:xfrm>
          <a:prstGeom prst="rect">
            <a:avLst/>
          </a:prstGeom>
        </p:spPr>
        <p:txBody>
          <a:bodyPr/>
          <a:lstStyle>
            <a:lvl1pPr>
              <a:defRPr sz="4950"/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1438" y="6482959"/>
            <a:ext cx="177934" cy="175689"/>
          </a:xfrm>
          <a:prstGeom prst="rect">
            <a:avLst/>
          </a:prstGeom>
        </p:spPr>
        <p:txBody>
          <a:bodyPr/>
          <a:lstStyle>
            <a:lvl1pPr algn="l">
              <a:defRPr sz="475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363529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ine"/>
          <p:cNvSpPr/>
          <p:nvPr/>
        </p:nvSpPr>
        <p:spPr>
          <a:xfrm>
            <a:off x="607221" y="3339702"/>
            <a:ext cx="10977563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/>
          <a:lstStyle/>
          <a:p>
            <a:pPr algn="l" defTabSz="13559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56"/>
          </a:p>
        </p:txBody>
      </p:sp>
      <p:sp>
        <p:nvSpPr>
          <p:cNvPr id="22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47691" y="928692"/>
            <a:ext cx="11120437" cy="2232423"/>
          </a:xfrm>
          <a:prstGeom prst="rect">
            <a:avLst/>
          </a:prstGeom>
        </p:spPr>
        <p:txBody>
          <a:bodyPr/>
          <a:lstStyle>
            <a:lvl1pPr>
              <a:defRPr sz="3713"/>
            </a:lvl1pPr>
          </a:lstStyle>
          <a:p>
            <a:r>
              <a:rPr lang="en-US" dirty="0"/>
              <a:t>Title Text</a:t>
            </a:r>
            <a:endParaRPr dirty="0"/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1437" y="6482961"/>
            <a:ext cx="157094" cy="157351"/>
          </a:xfrm>
          <a:prstGeom prst="rect">
            <a:avLst/>
          </a:prstGeom>
        </p:spPr>
        <p:txBody>
          <a:bodyPr/>
          <a:lstStyle>
            <a:lvl1pPr algn="l">
              <a:defRPr sz="356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7437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9351-C7C9-28C8-C54E-B4FEC93C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02769-7183-123F-5B70-F1DBD0276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187DBADF-6D86-F97D-54B0-973BB2ACE9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5783" y="1634134"/>
            <a:ext cx="11120437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677223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9351-C7C9-28C8-C54E-B4FEC93C1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02769-7183-123F-5B70-F1DBD0276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Body Level One…">
            <a:extLst>
              <a:ext uri="{FF2B5EF4-FFF2-40B4-BE49-F238E27FC236}">
                <a16:creationId xmlns:a16="http://schemas.microsoft.com/office/drawing/2014/main" id="{187DBADF-6D86-F97D-54B0-973BB2ACE9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5783" y="1634134"/>
            <a:ext cx="11120437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350">
                <a:solidFill>
                  <a:srgbClr val="000000"/>
                </a:solidFill>
              </a:defRPr>
            </a:lvl1pPr>
            <a:lvl2pPr>
              <a:defRPr sz="1350">
                <a:solidFill>
                  <a:srgbClr val="000000"/>
                </a:solidFill>
              </a:defRPr>
            </a:lvl2pPr>
            <a:lvl3pPr>
              <a:defRPr sz="1350">
                <a:solidFill>
                  <a:srgbClr val="000000"/>
                </a:solidFill>
              </a:defRPr>
            </a:lvl3pPr>
            <a:lvl4pPr>
              <a:defRPr sz="1350">
                <a:solidFill>
                  <a:srgbClr val="000000"/>
                </a:solidFill>
              </a:defRPr>
            </a:lvl4pPr>
            <a:lvl5pPr>
              <a:defRPr sz="1350">
                <a:solidFill>
                  <a:srgbClr val="00000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10886042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607220" y="1384102"/>
            <a:ext cx="10977563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/>
          <a:lstStyle/>
          <a:p>
            <a:pPr algn="l" defTabSz="241093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547687" y="232172"/>
            <a:ext cx="11120439" cy="982266"/>
          </a:xfrm>
          <a:prstGeom prst="rect">
            <a:avLst/>
          </a:prstGeom>
        </p:spPr>
        <p:txBody>
          <a:bodyPr/>
          <a:lstStyle>
            <a:lvl1pPr>
              <a:defRPr sz="2004"/>
            </a:lvl1pPr>
          </a:lstStyle>
          <a:p>
            <a:r>
              <a:t>Title Text</a:t>
            </a:r>
          </a:p>
        </p:txBody>
      </p:sp>
      <p:sp>
        <p:nvSpPr>
          <p:cNvPr id="238" name="Body Level One…"/>
          <p:cNvSpPr txBox="1">
            <a:spLocks noGrp="1"/>
          </p:cNvSpPr>
          <p:nvPr>
            <p:ph type="body" idx="1"/>
          </p:nvPr>
        </p:nvSpPr>
        <p:spPr>
          <a:xfrm>
            <a:off x="547687" y="1634133"/>
            <a:ext cx="11120439" cy="4625578"/>
          </a:xfrm>
          <a:prstGeom prst="rect">
            <a:avLst/>
          </a:prstGeom>
        </p:spPr>
        <p:txBody>
          <a:bodyPr/>
          <a:lstStyle>
            <a:lvl1pPr>
              <a:defRPr sz="1265"/>
            </a:lvl1pPr>
            <a:lvl2pPr>
              <a:defRPr sz="1265"/>
            </a:lvl2pPr>
            <a:lvl3pPr>
              <a:defRPr sz="1265"/>
            </a:lvl3pPr>
            <a:lvl4pPr>
              <a:defRPr sz="1265"/>
            </a:lvl4pPr>
            <a:lvl5pPr>
              <a:defRPr sz="126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87869" y="6482954"/>
            <a:ext cx="201978" cy="199991"/>
          </a:xfrm>
          <a:prstGeom prst="rect">
            <a:avLst/>
          </a:prstGeom>
        </p:spPr>
        <p:txBody>
          <a:bodyPr/>
          <a:lstStyle>
            <a:lvl1pPr>
              <a:defRPr sz="6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0257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2F27A-1055-BC06-D3BB-248A872ED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480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0494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07219" y="1384103"/>
            <a:ext cx="10977563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35782" y="232172"/>
            <a:ext cx="11120437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634133"/>
            <a:ext cx="11120437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37472" y="6465094"/>
            <a:ext cx="256480" cy="2540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984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14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94" r:id="rId3"/>
  </p:sldLayoutIdLst>
  <p:transition spd="med"/>
  <p:hf hdr="0" ftr="0" dt="0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AC2B37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953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187517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1pPr>
      <a:lvl2pPr marL="500045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2pPr>
      <a:lvl3pPr marL="812573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3pPr>
      <a:lvl4pPr marL="1125101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4pPr>
      <a:lvl5pPr marL="1437629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5pPr>
      <a:lvl6pPr marL="1750157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6pPr>
      <a:lvl7pPr marL="2062684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7pPr>
      <a:lvl8pPr marL="2375212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8pPr>
      <a:lvl9pPr marL="2687740" marR="0" indent="-187517" algn="l" defTabSz="410751" latinLnBrk="0">
        <a:lnSpc>
          <a:spcPct val="100000"/>
        </a:lnSpc>
        <a:spcBef>
          <a:spcPts val="3375"/>
        </a:spcBef>
        <a:spcAft>
          <a:spcPts val="0"/>
        </a:spcAft>
        <a:buClrTx/>
        <a:buSzPct val="100000"/>
        <a:buFontTx/>
        <a:buChar char="•"/>
        <a:tabLst/>
        <a:defRPr sz="18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07219" y="1384107"/>
            <a:ext cx="10977563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20091" tIns="20091" rIns="20091" bIns="20091" anchor="ctr"/>
          <a:lstStyle/>
          <a:p>
            <a:pPr algn="l" defTabSz="18081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475"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35783" y="232173"/>
            <a:ext cx="11120437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3" y="1634134"/>
            <a:ext cx="11120437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3196" y="6465097"/>
            <a:ext cx="190757" cy="18787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554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94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transition spd="med"/>
  <p:hf hdr="0" ftr="0" dt="0"/>
  <p:txStyles>
    <p:titleStyle>
      <a:lvl1pPr marL="0" marR="0" indent="0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1" b="1" i="0" u="none" strike="noStrike" cap="none" spc="0" baseline="0">
          <a:solidFill>
            <a:srgbClr val="AC2B37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90406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80810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271216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361621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452026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542432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632837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723242" algn="l" defTabSz="231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61" b="1" i="0" u="none" strike="noStrike" cap="none" spc="0" baseline="0">
          <a:solidFill>
            <a:srgbClr val="003D65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105473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281261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457049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632837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808625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984413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6pPr>
      <a:lvl7pPr marL="1160201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7pPr>
      <a:lvl8pPr marL="1335989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8pPr>
      <a:lvl9pPr marL="1511777" marR="0" indent="-105473" algn="l" defTabSz="231035" latinLnBrk="0">
        <a:lnSpc>
          <a:spcPct val="100000"/>
        </a:lnSpc>
        <a:spcBef>
          <a:spcPts val="1898"/>
        </a:spcBef>
        <a:spcAft>
          <a:spcPts val="0"/>
        </a:spcAft>
        <a:buClrTx/>
        <a:buSzPct val="100000"/>
        <a:buFontTx/>
        <a:buChar char="•"/>
        <a:tabLst/>
        <a:defRPr sz="1028" b="0" i="0" u="none" strike="noStrike" cap="none" spc="0" baseline="0">
          <a:solidFill>
            <a:srgbClr val="545655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90406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80810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271216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361621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452026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542432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632837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723242" algn="r" defTabSz="23103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vrakilab.org/" TargetMode="External"/><Relationship Id="rId2" Type="http://schemas.openxmlformats.org/officeDocument/2006/relationships/hyperlink" Target="http://www.cchamza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OMP / ELEC / MECH 450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lang="en-US" sz="5400" dirty="0"/>
              <a:t>RBE550</a:t>
            </a:r>
          </a:p>
          <a:p>
            <a:pPr>
              <a:defRPr sz="4800"/>
            </a:pPr>
            <a:r>
              <a:rPr lang="en-US" sz="4400" dirty="0">
                <a:latin typeface="+mj-lt"/>
              </a:rPr>
              <a:t>Motion Planning</a:t>
            </a:r>
            <a:br>
              <a:rPr lang="en-US" sz="4400" dirty="0">
                <a:latin typeface="+mj-lt"/>
              </a:rPr>
            </a:br>
            <a:r>
              <a:rPr lang="en-US" sz="4400" dirty="0">
                <a:latin typeface="+mj-lt"/>
              </a:rPr>
              <a:t>OMPL Overview</a:t>
            </a:r>
          </a:p>
        </p:txBody>
      </p:sp>
      <p:sp>
        <p:nvSpPr>
          <p:cNvPr id="4" name="Lydia E. Kavraki…">
            <a:extLst>
              <a:ext uri="{FF2B5EF4-FFF2-40B4-BE49-F238E27FC236}">
                <a16:creationId xmlns:a16="http://schemas.microsoft.com/office/drawing/2014/main" id="{10774466-0EE7-1658-E068-92F486ABE010}"/>
              </a:ext>
            </a:extLst>
          </p:cNvPr>
          <p:cNvSpPr txBox="1">
            <a:spLocks/>
          </p:cNvSpPr>
          <p:nvPr/>
        </p:nvSpPr>
        <p:spPr>
          <a:xfrm>
            <a:off x="411114" y="3518294"/>
            <a:ext cx="8339819" cy="2017856"/>
          </a:xfrm>
          <a:prstGeom prst="rect">
            <a:avLst/>
          </a:prstGeom>
        </p:spPr>
        <p:txBody>
          <a:bodyPr/>
          <a:lstStyle>
            <a:lvl1pPr marL="14063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37502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60941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843806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1078196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1312586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154697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178136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2015755" marR="0" indent="-140635" algn="l" defTabSz="308055" latinLnBrk="0">
              <a:lnSpc>
                <a:spcPct val="100000"/>
              </a:lnSpc>
              <a:spcBef>
                <a:spcPts val="2531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71" b="0" i="0" u="none" strike="noStrike" cap="none" spc="0" baseline="0">
                <a:solidFill>
                  <a:srgbClr val="545655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defTabSz="308015" hangingPunct="0">
              <a:spcBef>
                <a:spcPts val="2530"/>
              </a:spcBef>
              <a:buNone/>
              <a:defRPr sz="3400"/>
            </a:pPr>
            <a:r>
              <a:rPr lang="en-US" sz="3399" kern="0" dirty="0">
                <a:latin typeface="Helvetica Neue"/>
              </a:rPr>
              <a:t>Constantinos Chamzas</a:t>
            </a:r>
            <a:br>
              <a:rPr lang="en-US" sz="3399" kern="0" dirty="0">
                <a:latin typeface="Helvetica Neue"/>
              </a:rPr>
            </a:br>
            <a:r>
              <a:rPr lang="en-US" sz="3399" u="sng" kern="0" dirty="0">
                <a:solidFill>
                  <a:srgbClr val="AC2B37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www.cchamzas.com</a:t>
            </a:r>
            <a:br>
              <a:rPr lang="en-US" sz="3399" u="sng" kern="0" dirty="0">
                <a:solidFill>
                  <a:srgbClr val="AC2B37"/>
                </a:solidFill>
                <a:latin typeface="Helvetica Neue"/>
              </a:rPr>
            </a:br>
            <a:r>
              <a:rPr lang="en-US" sz="3399" u="sng" kern="0" dirty="0">
                <a:solidFill>
                  <a:srgbClr val="AC2B37"/>
                </a:solidFill>
                <a:latin typeface="Helvetica Neue"/>
              </a:rPr>
              <a:t>www.elpislab.org</a:t>
            </a:r>
            <a:endParaRPr lang="en-US" sz="3399" u="sng" kern="0" dirty="0">
              <a:solidFill>
                <a:srgbClr val="AC2B37"/>
              </a:solidFill>
              <a:latin typeface="Helvetica Neue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40616" indent="-140616" defTabSz="308015" hangingPunct="0">
              <a:spcBef>
                <a:spcPts val="2530"/>
              </a:spcBef>
              <a:defRPr sz="3400"/>
            </a:pPr>
            <a:endParaRPr lang="en-US" sz="3399" u="sng" kern="0" dirty="0">
              <a:solidFill>
                <a:srgbClr val="0000FF"/>
              </a:solidFill>
              <a:latin typeface="Helvetica Neue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40616" indent="-140616" defTabSz="308015" hangingPunct="0">
              <a:spcBef>
                <a:spcPts val="2530"/>
              </a:spcBef>
              <a:defRPr sz="3600"/>
            </a:pPr>
            <a:endParaRPr lang="en-US" sz="3600" u="sng" kern="0" dirty="0">
              <a:latin typeface="Helvetica Neue"/>
              <a:hlinkClick r:id="" action="ppaction://noaction"/>
            </a:endParaRPr>
          </a:p>
          <a:p>
            <a:pPr marL="140616" indent="-140616" defTabSz="308015" hangingPunct="0">
              <a:spcBef>
                <a:spcPts val="2530"/>
              </a:spcBef>
              <a:defRPr sz="3600"/>
            </a:pPr>
            <a:endParaRPr lang="en-US" sz="3600" u="sng" kern="0" dirty="0">
              <a:latin typeface="Helvetica Neue"/>
              <a:hlinkClick r:id="" action="ppaction://noaction"/>
            </a:endParaRPr>
          </a:p>
        </p:txBody>
      </p:sp>
      <p:pic>
        <p:nvPicPr>
          <p:cNvPr id="3" name="Picture 2" descr="A robotic arm pointing at a whiteboard&#10;&#10;Description automatically generated">
            <a:extLst>
              <a:ext uri="{FF2B5EF4-FFF2-40B4-BE49-F238E27FC236}">
                <a16:creationId xmlns:a16="http://schemas.microsoft.com/office/drawing/2014/main" id="{325CA045-714B-B712-DCEE-41D1816137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t="12357" r="21273" b="9659"/>
          <a:stretch/>
        </p:blipFill>
        <p:spPr>
          <a:xfrm>
            <a:off x="8469579" y="696639"/>
            <a:ext cx="2997266" cy="25445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3E75B-4AF0-CC3B-D10E-9D2C5A90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FDCC-F665-C630-9BDD-739D1340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1F8A-D8B6-490E-C236-98B0AF96DD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10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0D89007E-CACB-0AEB-4B2C-739230C54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450232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461D0-3C1A-E34C-BBCE-A9340A0F9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D355-D674-0B23-E4A9-333828FC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24807-F872-10FF-6E9D-F015A923AA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11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72DA2E74-1F52-E14D-35A1-A39BC172B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42326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C3738-C517-86E3-CE33-D735FE83E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3EA4-B9AB-7023-127B-9CEB4A7E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States &amp; State 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4682-CB27-76F1-29C6-AFB3182F02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12</a:t>
            </a:fld>
            <a:endParaRPr lang="en-US"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5EF93-57C2-FB6D-1CB3-2007A171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70"/>
          <a:stretch/>
        </p:blipFill>
        <p:spPr>
          <a:xfrm>
            <a:off x="2098356" y="1854926"/>
            <a:ext cx="3527381" cy="2004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CE2C0-84E8-D4E0-E2C1-C45E053D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123" y="1808830"/>
            <a:ext cx="1916471" cy="2051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49C81-0AB3-91CD-D376-A0CBE9C60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641" y="4288945"/>
            <a:ext cx="3110718" cy="22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558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33FE3-4678-FF79-AF1C-BD305820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B3EF-F09B-337F-066D-139A84E8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States &amp; State 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A4E-D4E9-6AAD-D58D-4EB8558EDC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13</a:t>
            </a:fld>
            <a:endParaRPr lang="en-US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B3F4-6536-6362-9407-A951EFFE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7" y="1860859"/>
            <a:ext cx="8316686" cy="4604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08661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37557-2ECE-BDD0-CBC7-E7B5CA29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6E3A-A8A6-6AA5-1D41-42F7E48C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E9B9-6B75-94D7-E0CD-53796323F7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14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83A03DFF-2B7D-1481-675E-23B8039B1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643898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AA481-0464-AAFB-27D9-32BF0C07F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98EC-9C75-42E4-D747-0909B2FE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State Validators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C76C3-A233-013B-6183-A1518EF073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15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CB1BF8F2-31C6-4AD9-72C2-EACC2C894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372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The state validator is problem specific, and must be defined by the user / layer on OMPL.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	• e.g.,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OMPL.app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MoveIt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!, V-REP, and the list goes on...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For a robot, this could be a collision checker, are joint angles in bounds, etc.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For a molecule, this could be the energy of the state, use the metropolis criterion, etc.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Optionally, state validators can return: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Distance to nearest invalid state (i.e., obstacle)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Gradient of distance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Which planners and other components can use!</a:t>
            </a:r>
          </a:p>
        </p:txBody>
      </p:sp>
    </p:spTree>
    <p:extLst>
      <p:ext uri="{BB962C8B-B14F-4D97-AF65-F5344CB8AC3E}">
        <p14:creationId xmlns:p14="http://schemas.microsoft.com/office/powerpoint/2010/main" val="38060693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96F6-1A39-3B20-7CA9-8A3398F32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A66A-C950-9A76-EC30-20306CF3E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Collision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7A06E-2142-9093-FFC4-2078335618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16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807F44D7-CA18-CB49-C15C-3F5C4CBDB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42" y="2736448"/>
            <a:ext cx="6289900" cy="372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• ROS (robot operating system, common middleware used in robotics) offers a sensor-driven world model with point clouds (represented as octrees) and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triangle meshes.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•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OMPL.app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uses triangle meshes and FCL (flexible collision library) for collision checking.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• Easy to add wrappers to whatever collision checker you want!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4D33D-1669-C1FB-B242-226BC54F228A}"/>
              </a:ext>
            </a:extLst>
          </p:cNvPr>
          <p:cNvSpPr txBox="1"/>
          <p:nvPr/>
        </p:nvSpPr>
        <p:spPr>
          <a:xfrm>
            <a:off x="535783" y="1571762"/>
            <a:ext cx="1050253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/>
            <a:r>
              <a:rPr lang="en-US" sz="2000" dirty="0">
                <a:solidFill>
                  <a:srgbClr val="000000"/>
                </a:solidFill>
                <a:latin typeface="Helvetica Neue"/>
              </a:rPr>
              <a:t>To do collision checking, you must first choose a model of the world (e.g., point clouds, triangle meshes, etc.)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545655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4B332-7BB3-FED3-A307-26D6203E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61" y="2249784"/>
            <a:ext cx="3812024" cy="37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0BFC1-8D67-F891-E386-1F956278CB1E}"/>
              </a:ext>
            </a:extLst>
          </p:cNvPr>
          <p:cNvSpPr txBox="1"/>
          <p:nvPr/>
        </p:nvSpPr>
        <p:spPr>
          <a:xfrm>
            <a:off x="7405667" y="5978434"/>
            <a:ext cx="419752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</a:rPr>
              <a:t>Images from pointclouds.org and PQP site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60196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782D-418E-8611-AF77-91DF896E8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221D-A63F-2AFA-0239-8075CC56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D8D23-D03C-D01C-DD0B-6BAA11879D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17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93CBE432-376A-1511-76B4-2A66287E6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9328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41C1-23A2-39B0-5E73-2D917CCB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2987-9629-A5DF-5F11-1AF45DA6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State Samplers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B8E6B-7540-3258-E116-0D1D123B7F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18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5A4B2F9F-CC49-C905-3DCA-F57E19B7F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4" y="1947138"/>
            <a:ext cx="6289900" cy="326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Every State Space needs a State Sampler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Sample Uniformly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Sample Nearby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Sample from a Gaussian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These can be specialized (i.e., biased), e.g., bridge test, experience-based, medial axis,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FBDD9-C7C3-AF20-69EF-D9D5773A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41" y="1733006"/>
            <a:ext cx="2745589" cy="45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515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1E45E-17E3-1525-AB23-90318DE82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EC2DA-4887-9B87-87A1-FFF77B4F68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19</a:t>
            </a:fld>
            <a:endParaRPr lang="en-US"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9">
                <a:extLst>
                  <a:ext uri="{FF2B5EF4-FFF2-40B4-BE49-F238E27FC236}">
                    <a16:creationId xmlns:a16="http://schemas.microsoft.com/office/drawing/2014/main" id="{69C55E36-51D1-4383-939E-637094FC11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72266" y="2910923"/>
                <a:ext cx="9447468" cy="1478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 defTabSz="342900">
                  <a:lnSpc>
                    <a:spcPct val="150000"/>
                  </a:lnSpc>
                </a:pPr>
                <a:r>
                  <a:rPr lang="en-US" sz="3200" dirty="0">
                    <a:solidFill>
                      <a:srgbClr val="000000"/>
                    </a:solidFill>
                  </a:rPr>
                  <a:t>How do you uniformly sample inside the area of a circle, and more generally a ball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000000"/>
                    </a:solidFill>
                  </a:rPr>
                  <a:t>?</a:t>
                </a:r>
                <a:endParaRPr lang="en-US" sz="3200" dirty="0">
                  <a:solidFill>
                    <a:srgbClr val="000000"/>
                  </a:solidFill>
                  <a:latin typeface="Helvetica Neue"/>
                </a:endParaRPr>
              </a:p>
            </p:txBody>
          </p:sp>
        </mc:Choice>
        <mc:Fallback xmlns="">
          <p:sp>
            <p:nvSpPr>
              <p:cNvPr id="5" name="Text Box 9">
                <a:extLst>
                  <a:ext uri="{FF2B5EF4-FFF2-40B4-BE49-F238E27FC236}">
                    <a16:creationId xmlns:a16="http://schemas.microsoft.com/office/drawing/2014/main" id="{69C55E36-51D1-4383-939E-637094FC1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2266" y="2910923"/>
                <a:ext cx="9447468" cy="1478418"/>
              </a:xfrm>
              <a:prstGeom prst="rect">
                <a:avLst/>
              </a:prstGeom>
              <a:blipFill>
                <a:blip r:embed="rId2"/>
                <a:stretch>
                  <a:fillRect r="-839" b="-1281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F537239-40C9-0246-4DA4-F7E7E77E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Sample Uniformly in Different Spaces?</a:t>
            </a:r>
          </a:p>
        </p:txBody>
      </p:sp>
    </p:spTree>
    <p:extLst>
      <p:ext uri="{BB962C8B-B14F-4D97-AF65-F5344CB8AC3E}">
        <p14:creationId xmlns:p14="http://schemas.microsoft.com/office/powerpoint/2010/main" val="10056629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isclaimer and Acknowledg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200" dirty="0"/>
              <a:t>Disclaimer and Acknowledgments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72B03-954C-ADA5-7473-81B183B9E5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/>
            </a:pPr>
            <a:fld id="{86CB4B4D-7CA3-9044-876B-883B54F8677D}" type="slidenum">
              <a:rPr lang="en-US">
                <a:latin typeface="Helvetica Neue"/>
              </a:rPr>
              <a:pPr>
                <a:defRPr/>
              </a:pPr>
              <a:t>2</a:t>
            </a:fld>
            <a:endParaRPr lang="en-US">
              <a:latin typeface="Helvetica Neue"/>
            </a:endParaRPr>
          </a:p>
        </p:txBody>
      </p:sp>
      <p:sp>
        <p:nvSpPr>
          <p:cNvPr id="307" name="The slides are a compilation of work based on notes and slides from Lydia Kavraki, Zak Kingston, Howie Choset, David Hsu, Greg Hager, Mark Moll, G. Ayorkor Mills-Tetty, Hyungpil Moon, Zack Dodds, Nancy Amato, Steven Lavalle, Seth Hutchinson, George Kanto"/>
          <p:cNvSpPr txBox="1"/>
          <p:nvPr/>
        </p:nvSpPr>
        <p:spPr>
          <a:xfrm>
            <a:off x="1673288" y="2435695"/>
            <a:ext cx="8340328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b">
            <a:spAutoFit/>
          </a:bodyPr>
          <a:lstStyle>
            <a:lvl1pPr algn="l">
              <a:defRPr sz="2400" 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sz="1800" dirty="0">
                <a:latin typeface="Helvetica Neue"/>
              </a:rPr>
              <a:t>The slides are a compilation of work based on notes and slides mainly from Zak Kingston, , but also  Ali Golestaneh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7DB4-EA20-E68A-A972-CCBB7F4D3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A7825-C128-C812-8240-B92A8A1E65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20</a:t>
            </a:fld>
            <a:endParaRPr lang="en-US">
              <a:latin typeface="Helvetica Neue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B4BFD-4265-1E22-210F-58132C35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Sample Uniformly in Different Spaces?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1FEC9-BFC4-6962-DD22-15C7F2F5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05"/>
          <a:stretch/>
        </p:blipFill>
        <p:spPr>
          <a:xfrm>
            <a:off x="6888480" y="2642308"/>
            <a:ext cx="3735977" cy="3373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A7661-800D-F11F-2058-681499DC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405"/>
          <a:stretch/>
        </p:blipFill>
        <p:spPr>
          <a:xfrm>
            <a:off x="1567543" y="2642307"/>
            <a:ext cx="3735977" cy="3373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84CB1-ACB1-B953-5082-E6FB583B9BD6}"/>
              </a:ext>
            </a:extLst>
          </p:cNvPr>
          <p:cNvSpPr txBox="1"/>
          <p:nvPr/>
        </p:nvSpPr>
        <p:spPr>
          <a:xfrm>
            <a:off x="2207622" y="2195391"/>
            <a:ext cx="24558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Right: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29ACF-DEC2-2338-582F-2FF05D9E5070}"/>
              </a:ext>
            </a:extLst>
          </p:cNvPr>
          <p:cNvSpPr txBox="1"/>
          <p:nvPr/>
        </p:nvSpPr>
        <p:spPr>
          <a:xfrm>
            <a:off x="7528563" y="2108828"/>
            <a:ext cx="24558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Wrong:</a:t>
            </a:r>
          </a:p>
        </p:txBody>
      </p:sp>
    </p:spTree>
    <p:extLst>
      <p:ext uri="{BB962C8B-B14F-4D97-AF65-F5344CB8AC3E}">
        <p14:creationId xmlns:p14="http://schemas.microsoft.com/office/powerpoint/2010/main" val="21980174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4DFF1-6B68-4789-AE36-126C1CFE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4819-7584-2F60-6FEA-D7BBE885E2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21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90C461-1FDA-7544-1956-CEFF0922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Marsaglia</a:t>
            </a:r>
            <a:r>
              <a:rPr lang="en-US" sz="3600" dirty="0"/>
              <a:t> n-Ball Sampling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6FAA44-BE89-AE3D-511A-31A358FF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22" y="2508068"/>
            <a:ext cx="9799555" cy="2211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226269-B0C0-8F6E-F8F4-36A309D4712B}"/>
              </a:ext>
            </a:extLst>
          </p:cNvPr>
          <p:cNvSpPr txBox="1"/>
          <p:nvPr/>
        </p:nvSpPr>
        <p:spPr>
          <a:xfrm>
            <a:off x="896981" y="4940891"/>
            <a:ext cx="103980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000000"/>
                </a:solidFill>
              </a:rPr>
              <a:t>Marsaglia</a:t>
            </a:r>
            <a:r>
              <a:rPr lang="en-US" dirty="0">
                <a:solidFill>
                  <a:srgbClr val="000000"/>
                </a:solidFill>
              </a:rPr>
              <a:t>, G. ”Choosing a Point from the Surface of a Sphere.” Ann. Math. Stat. 43, 645-646, 1972.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334286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725BD-37C8-81B0-5589-518D0429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1E64-00F2-F14D-ECD3-1C0F67AC6F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22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846FAE-C9D2-F9E7-7789-C015177C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 Many Ways to Get Sampling Wrong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433BD-56A7-8688-69FA-D57AEB0E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7" t="1016"/>
          <a:stretch/>
        </p:blipFill>
        <p:spPr>
          <a:xfrm>
            <a:off x="1698173" y="2977268"/>
            <a:ext cx="3204754" cy="318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A706C-D924-0722-86A9-5EAFE045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88" y="2977268"/>
            <a:ext cx="3217513" cy="3189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8AF36-BEB0-36FE-1455-50851E86039A}"/>
              </a:ext>
            </a:extLst>
          </p:cNvPr>
          <p:cNvSpPr txBox="1"/>
          <p:nvPr/>
        </p:nvSpPr>
        <p:spPr>
          <a:xfrm>
            <a:off x="2077299" y="2443789"/>
            <a:ext cx="24558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Right: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6D430-A467-AB47-0B84-351578B4733F}"/>
              </a:ext>
            </a:extLst>
          </p:cNvPr>
          <p:cNvSpPr txBox="1"/>
          <p:nvPr/>
        </p:nvSpPr>
        <p:spPr>
          <a:xfrm>
            <a:off x="7278035" y="2403276"/>
            <a:ext cx="24558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Wrong: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000AA-8B65-7C3C-76F3-397DFA3DB670}"/>
              </a:ext>
            </a:extLst>
          </p:cNvPr>
          <p:cNvSpPr txBox="1"/>
          <p:nvPr/>
        </p:nvSpPr>
        <p:spPr>
          <a:xfrm>
            <a:off x="0" y="1643570"/>
            <a:ext cx="463710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e.g., 3D Rotations:</a:t>
            </a: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439767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69522-1BC1-916F-EB60-C44983C8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918CF-6F86-E165-0F0B-BB6DC63492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23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E890EF-F728-14A6-1A3D-B123D8B3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Nearest Neighbors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C284F98D-FB8D-C58F-B1CB-8BDE46D0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A nearest neighbor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datastructure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(NN) is essential for most sampling-based planners. NNs allow for efficient lookup of spatial similar points.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k-NN (the k nearest neighbors to a point) can be computed efficiently with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kd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-trees in low-dimensional, Euclidean (Rn) spaces.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In high-dimensional spaces, approximate NN works much better.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In non-Euclidean spaces (e.g., any space with rotations), data structures other than </a:t>
            </a: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kd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-trees are necessary. OMPL provides a few implementations (GNATs for metric spaces, etc.).</a:t>
            </a:r>
          </a:p>
        </p:txBody>
      </p:sp>
    </p:spTree>
    <p:extLst>
      <p:ext uri="{BB962C8B-B14F-4D97-AF65-F5344CB8AC3E}">
        <p14:creationId xmlns:p14="http://schemas.microsoft.com/office/powerpoint/2010/main" val="23797495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50CD-46A4-255A-2F55-77F970AC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3C8CC-0430-6694-F80D-BB7A8EF669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24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25DF77-0147-DEA8-034D-15F938BB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Valid State Samplers</a:t>
            </a: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726DCE6E-579A-B8DD-48CC-EEB17FEF8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42" y="1975443"/>
            <a:ext cx="6289900" cy="372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Valid State Samplers combine State Samplers with Validity Checkers.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In the simplest form: sample n times until the state is valid.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Can try other strategies, like finding states with high clearance or in narrow regions.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0FB55-4D22-63B9-4BB7-9B82CB40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3" y="1679541"/>
            <a:ext cx="2713963" cy="46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88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43D24-8711-CD2E-502F-D1FEF7C6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FED4-410F-3F0C-0B6B-32BCE98A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AB6F5-8425-868D-838F-6C008B885D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25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90AFD7A9-CB19-5724-D774-8F2D22909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424390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EEFC-248A-F321-584E-07870181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A32E-D896-CFCD-17FB-B3CC62E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A0D0D-C713-6E05-780F-BC231D522C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26</a:t>
            </a:fld>
            <a:endParaRPr lang="en-US"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265C1-F374-BCC6-58E6-5A71631F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60" y="1811314"/>
            <a:ext cx="6644080" cy="46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447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53BCD-3551-718B-528C-9194B8C0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3B41-9769-08B2-F1F5-12BC483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is an Abstract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25EC8-FFC0-14B6-8FAD-15436801C0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27</a:t>
            </a:fld>
            <a:endParaRPr lang="en-US">
              <a:latin typeface="Helvetica Neue"/>
            </a:endParaRP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2DB6EC33-1138-EA0D-227B-7ED7DB9F8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465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requires you to define all the components of a motion planning problem: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Space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the configuration space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Validator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collision checker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State Sampler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a uniform sampler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 Start &amp; Goal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e.g., start and goal states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Motion Planner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Pick your favorite!</a:t>
            </a:r>
          </a:p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And so on...</a:t>
            </a:r>
          </a:p>
          <a:p>
            <a:pPr algn="ctr" defTabSz="342900">
              <a:lnSpc>
                <a:spcPct val="150000"/>
              </a:lnSpc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These are specific to your robot and environment, your motion planner, and your problem!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231538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B3FD-24CB-D9CB-4501-EE0B4119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9C82A-4EB6-FBA9-D998-6586B8BFC7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28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68EBA7-A3B6-7FD1-329C-59414C56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Planners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F5ABD42-6CE9-70F4-ED6A-27496B777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280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Planners take in as input Problem Definitions. Problem definitions have at least one start state and a goal object.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Planners only need to implement two methods: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Takes a Planner Termination Condition as an argument. This can be based on time, external events, etc.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Clear internal memory, get ready to solve another problem</a:t>
            </a:r>
          </a:p>
        </p:txBody>
      </p:sp>
    </p:spTree>
    <p:extLst>
      <p:ext uri="{BB962C8B-B14F-4D97-AF65-F5344CB8AC3E}">
        <p14:creationId xmlns:p14="http://schemas.microsoft.com/office/powerpoint/2010/main" val="2717814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43E4F-74D8-D64E-2737-A970BD17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C06B-E91A-1988-4718-F62B1B3C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Many Planners Available in OMPL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AD3D8-6919-6DD9-0AFA-FDE51C48DB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29</a:t>
            </a:fld>
            <a:endParaRPr lang="en-US">
              <a:latin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6D142-A3F7-48CA-A874-C9775BF6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64" y="1802456"/>
            <a:ext cx="8647472" cy="45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9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3B3DC-B4A0-8BD8-F723-BE8105D6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67CDB-A09A-B0B7-BB90-2E94E8BC76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BAA3D80C-A496-BD66-95A0-3D0D3B654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2" y="1533465"/>
            <a:ext cx="784860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000" kern="0" dirty="0">
              <a:solidFill>
                <a:srgbClr val="545655"/>
              </a:solidFill>
              <a:latin typeface="Helvetica Neue"/>
              <a:sym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sym typeface="Helvetica Neue"/>
              </a:rPr>
              <a:t>OMPL at High Level</a:t>
            </a:r>
          </a:p>
          <a:p>
            <a:r>
              <a:rPr lang="en-US" sz="2400" kern="0" dirty="0">
                <a:solidFill>
                  <a:srgbClr val="000000"/>
                </a:solidFill>
                <a:latin typeface="Helvetica Neue"/>
                <a:sym typeface="Helvetica Neue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sym typeface="Helvetica Neue"/>
              </a:rPr>
              <a:t>OMPL Internals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F9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F9A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F9A"/>
              </a:solidFill>
            </a:endParaRPr>
          </a:p>
          <a:p>
            <a:pPr lvl="1"/>
            <a:endParaRPr lang="en-US" sz="2000" dirty="0">
              <a:solidFill>
                <a:srgbClr val="002F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02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030D-F975-75F5-CDA1-E9E1479CF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532F2-7CE8-D994-C0F6-92EC563B41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30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4E051C-34A8-E8D6-3253-F2694320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OMPL Bifurcation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000638E2-586A-194B-A997-3E25B085A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326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There are two main namespaces in OMPL: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geometric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Planning for rigid bodies with geometric constraints (e.g., manipulators, free-flying 	bodies, in general holonomic robots). This will be Project 3.</a:t>
            </a:r>
          </a:p>
          <a:p>
            <a:pPr defTabSz="342900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Planning for systems with dynamical constraints (e.g., cars, torque controlled 	manipulators, generally non-holonomic robots). This will be Project 4.</a:t>
            </a:r>
          </a:p>
        </p:txBody>
      </p:sp>
    </p:spTree>
    <p:extLst>
      <p:ext uri="{BB962C8B-B14F-4D97-AF65-F5344CB8AC3E}">
        <p14:creationId xmlns:p14="http://schemas.microsoft.com/office/powerpoint/2010/main" val="22592966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9AE4A-3868-EC2C-DF7E-72ECBADC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8BB49-DB46-05A6-A85A-92DE0A5D6D7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31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962775-3C5D-E000-D5D8-9BEB34F7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Control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9049B-21AE-62DA-E222-27FAA79F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82" y="2394284"/>
            <a:ext cx="7870035" cy="2908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68297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1000">
              <a:srgbClr val="C00000"/>
            </a:gs>
            <a:gs pos="72000">
              <a:srgbClr val="C00000"/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655DF-6FB3-C64C-7E82-69AAD0D7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E0070-9DEB-2283-ADAB-AF75CE1B93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756B43-A067-718A-5ACA-134E3352E713}"/>
              </a:ext>
            </a:extLst>
          </p:cNvPr>
          <p:cNvSpPr/>
          <p:nvPr/>
        </p:nvSpPr>
        <p:spPr>
          <a:xfrm>
            <a:off x="518160" y="1229316"/>
            <a:ext cx="11125200" cy="254044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C1A93-B263-AC6D-CB17-322251584A95}"/>
              </a:ext>
            </a:extLst>
          </p:cNvPr>
          <p:cNvSpPr txBox="1"/>
          <p:nvPr/>
        </p:nvSpPr>
        <p:spPr>
          <a:xfrm>
            <a:off x="1206137" y="3008372"/>
            <a:ext cx="977972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rPr>
              <a:t>Summing Up…</a:t>
            </a:r>
          </a:p>
        </p:txBody>
      </p:sp>
    </p:spTree>
    <p:extLst>
      <p:ext uri="{BB962C8B-B14F-4D97-AF65-F5344CB8AC3E}">
        <p14:creationId xmlns:p14="http://schemas.microsoft.com/office/powerpoint/2010/main" val="35281244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C3A4-4A0D-D7CC-19C2-659995ADA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246CF-AF8D-52B4-6A46-CE8C4BD381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33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DD330E-97B7-8D4B-BF0A-4F0F15BA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API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A182-30F2-EB88-248D-0534F738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271" y="1540041"/>
            <a:ext cx="7533458" cy="52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FCB1B-332B-65FF-792F-89D8B36C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CF33F-DA56-B707-706A-B4A2093348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34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C84FA7-3879-B385-5B9A-E5DD5205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Planner Arena (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http://plannerarena.org</a:t>
            </a:r>
            <a:r>
              <a:rPr lang="en-US" sz="36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515E3-7942-D579-7140-B3E931DC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59" y="1602108"/>
            <a:ext cx="8717882" cy="50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6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4378B-2F0A-BD97-3236-91950B02F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C316-303A-75CC-C7FB-8A4AA6C74B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35</a:t>
            </a:fld>
            <a:endParaRPr lang="en-US">
              <a:latin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61E3F9-096D-0A8F-C34E-3951BCA7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OMPL Online</a:t>
            </a: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41CF6D5D-BE3F-6CB2-9DEC-82034399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234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Website at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http://ompl.kavrakilab.org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/, with: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Searchable documentation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Tutorials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Demos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	• and More!</a:t>
            </a:r>
          </a:p>
        </p:txBody>
      </p:sp>
    </p:spTree>
    <p:extLst>
      <p:ext uri="{BB962C8B-B14F-4D97-AF65-F5344CB8AC3E}">
        <p14:creationId xmlns:p14="http://schemas.microsoft.com/office/powerpoint/2010/main" val="14283273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1000">
              <a:srgbClr val="C00000"/>
            </a:gs>
            <a:gs pos="72000">
              <a:srgbClr val="C00000"/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C286D-E235-F0B5-5DB6-498BB83D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12338-CBFE-E7FC-E6DD-4233996341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A1656-0A82-903F-4DFF-0732C44AC7E2}"/>
              </a:ext>
            </a:extLst>
          </p:cNvPr>
          <p:cNvSpPr/>
          <p:nvPr/>
        </p:nvSpPr>
        <p:spPr>
          <a:xfrm>
            <a:off x="518160" y="1229316"/>
            <a:ext cx="11125200" cy="254044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4427C-0710-95E0-825E-559C04F91BEB}"/>
              </a:ext>
            </a:extLst>
          </p:cNvPr>
          <p:cNvSpPr txBox="1"/>
          <p:nvPr/>
        </p:nvSpPr>
        <p:spPr>
          <a:xfrm>
            <a:off x="1206137" y="3008372"/>
            <a:ext cx="977972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rPr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37829866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1000">
              <a:srgbClr val="C00000"/>
            </a:gs>
            <a:gs pos="72000">
              <a:srgbClr val="C00000"/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92684-4D4D-E606-F1C9-361C449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A1AC65-C6EA-128B-13ED-FFF2A84402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CAF80-C056-E123-5BAB-2226A35D31B6}"/>
              </a:ext>
            </a:extLst>
          </p:cNvPr>
          <p:cNvSpPr/>
          <p:nvPr/>
        </p:nvSpPr>
        <p:spPr>
          <a:xfrm>
            <a:off x="518160" y="1229316"/>
            <a:ext cx="11125200" cy="254044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C596D-DAF4-EEF0-59D2-A3628C5CA859}"/>
              </a:ext>
            </a:extLst>
          </p:cNvPr>
          <p:cNvSpPr txBox="1"/>
          <p:nvPr/>
        </p:nvSpPr>
        <p:spPr>
          <a:xfrm>
            <a:off x="1206137" y="3008372"/>
            <a:ext cx="977972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rPr>
              <a:t>OMPL at High Level</a:t>
            </a:r>
          </a:p>
        </p:txBody>
      </p:sp>
    </p:spTree>
    <p:extLst>
      <p:ext uri="{BB962C8B-B14F-4D97-AF65-F5344CB8AC3E}">
        <p14:creationId xmlns:p14="http://schemas.microsoft.com/office/powerpoint/2010/main" val="13073901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222B-F5FA-2C7E-54FF-3EFF8F77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OMPL?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B0B15-9109-4135-13DD-36F23317C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5</a:t>
            </a:fld>
            <a:endParaRPr lang="en-US">
              <a:latin typeface="Helvetica Neue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C482A6D7-6CE4-1939-EBFB-53781D571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357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/>
            <a:r>
              <a:rPr lang="en-US" sz="2000" dirty="0">
                <a:solidFill>
                  <a:srgbClr val="545655"/>
                </a:solidFill>
                <a:latin typeface="Helvetica Neue"/>
              </a:rPr>
              <a:t> 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OMPL is a C++11 Library (with automatically generated Python Bindings), intended for industrial, educational, and academic use, which has:</a:t>
            </a:r>
          </a:p>
          <a:p>
            <a:pPr marL="342900" indent="-342900" defTabSz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Core data-structures for sampling-based planners</a:t>
            </a:r>
          </a:p>
          <a:p>
            <a:pPr marL="342900" indent="-342900" defTabSz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Commonly used heuristics, components, etc.</a:t>
            </a:r>
          </a:p>
          <a:p>
            <a:pPr marL="342900" indent="-342900" defTabSz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Implementation of many state-of-the-art sampling-based planners</a:t>
            </a:r>
          </a:p>
          <a:p>
            <a:pPr marL="800100" lvl="1" indent="-342900" defTabSz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With details of many low-level details skipped in their corresponding papers!</a:t>
            </a:r>
            <a:br>
              <a:rPr lang="en-US" sz="2000" dirty="0">
                <a:solidFill>
                  <a:srgbClr val="000000"/>
                </a:solidFill>
                <a:latin typeface="Helvetica Neue"/>
              </a:rPr>
            </a:b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0520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E8DF2-EFA7-0B63-8DCD-9B03FF00F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10A-F9F5-708E-0667-274A51F9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OMPL </a:t>
            </a:r>
            <a:r>
              <a:rPr lang="en-US" sz="3600" i="1" dirty="0"/>
              <a:t>not</a:t>
            </a:r>
            <a:r>
              <a:rPr lang="en-US" sz="3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1E9A-EA77-CDCB-9E88-FF208355A7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6</a:t>
            </a:fld>
            <a:endParaRPr lang="en-US">
              <a:latin typeface="Helvetica Neue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2DBE2BE-D344-B053-8CEE-3D361AC51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26" y="1576624"/>
            <a:ext cx="11120437" cy="326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does not: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	• Represent robot and scene geometry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	• Compute forward and inverse kinematics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	 • Provide collision checking routines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	 • Simulate robot dynamics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	 • etc.</a:t>
            </a:r>
          </a:p>
          <a:p>
            <a:pPr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 OMPL is an abstract library that you must provide the guts for!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416767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ECC8-D4D0-4AB5-5384-6CFE414B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891C-3B2E-2387-E08D-A07C9A00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</a:t>
            </a:r>
            <a:r>
              <a:rPr lang="en-US" sz="3600" dirty="0" err="1"/>
              <a:t>OMPL.app</a:t>
            </a:r>
            <a:r>
              <a:rPr lang="en-US" sz="3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50E50-8D7D-8C07-6EF9-850D19B735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7</a:t>
            </a:fld>
            <a:endParaRPr lang="en-US">
              <a:latin typeface="Helvetica Neue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8AC5316-8638-A3DC-F57A-2BCC8109C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79" y="5506437"/>
            <a:ext cx="11120437" cy="9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342900"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</a:rPr>
              <a:t>OMPL.app</a:t>
            </a:r>
            <a:r>
              <a:rPr lang="en-US" sz="2000" dirty="0">
                <a:solidFill>
                  <a:srgbClr val="000000"/>
                </a:solidFill>
              </a:rPr>
              <a:t> is a lightweight GUI front-end to OMPL that uses a triangle mesh representation of free-flying robots in an environment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4E2EC-2E30-0848-147B-2F3D92C3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83" y="1448103"/>
            <a:ext cx="4933831" cy="39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10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11000">
              <a:srgbClr val="C00000"/>
            </a:gs>
            <a:gs pos="72000">
              <a:srgbClr val="C00000"/>
            </a:gs>
            <a:gs pos="100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3083B-E04E-B4DC-9840-313DDF12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6069A-76A4-7F47-887D-95F0FC6E68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5B978-28D8-ED7D-4CAA-CAD7A709099D}"/>
              </a:ext>
            </a:extLst>
          </p:cNvPr>
          <p:cNvSpPr/>
          <p:nvPr/>
        </p:nvSpPr>
        <p:spPr>
          <a:xfrm>
            <a:off x="518160" y="1229316"/>
            <a:ext cx="11125200" cy="254044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93613-A524-60A3-1447-5AB512105394}"/>
              </a:ext>
            </a:extLst>
          </p:cNvPr>
          <p:cNvSpPr txBox="1"/>
          <p:nvPr/>
        </p:nvSpPr>
        <p:spPr>
          <a:xfrm>
            <a:off x="1206137" y="3008372"/>
            <a:ext cx="977972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rPr>
              <a:t>OMPL Internals</a:t>
            </a:r>
          </a:p>
        </p:txBody>
      </p:sp>
    </p:spTree>
    <p:extLst>
      <p:ext uri="{BB962C8B-B14F-4D97-AF65-F5344CB8AC3E}">
        <p14:creationId xmlns:p14="http://schemas.microsoft.com/office/powerpoint/2010/main" val="16922533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EC08-8DF5-AF6C-38CB-5300F056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9506-C015-9E21-EBC1-F70EC787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Sampling-Based Planners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7661B-E70A-1F3B-26A3-BC34370F50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342900"/>
            <a:fld id="{86CB4B4D-7CA3-9044-876B-883B54F8677D}" type="slidenum">
              <a:rPr lang="en-US">
                <a:latin typeface="Helvetica Neue"/>
              </a:rPr>
              <a:pPr defTabSz="342900"/>
              <a:t>9</a:t>
            </a:fld>
            <a:endParaRPr lang="en-US">
              <a:latin typeface="Helvetica Neue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80F1F42E-DA51-3095-6E63-E64437781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3" y="5671900"/>
            <a:ext cx="11120437" cy="49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34290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Figure 2: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 A Simple Graph-based Sampling-based Planner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57F5C-AB3C-A43C-7ECB-1C85CDCB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179" y="2200710"/>
            <a:ext cx="5211635" cy="33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20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545655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4565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545655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BCBCB"/>
        </a:solid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4565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21801</TotalTime>
  <Words>1509</Words>
  <Application>Microsoft Office PowerPoint</Application>
  <PresentationFormat>Widescreen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Helvetica</vt:lpstr>
      <vt:lpstr>Helvetica Neue</vt:lpstr>
      <vt:lpstr>Helvetica Neue Light</vt:lpstr>
      <vt:lpstr>White</vt:lpstr>
      <vt:lpstr>1_White</vt:lpstr>
      <vt:lpstr>RBE550 Motion Planning OMPL Overview</vt:lpstr>
      <vt:lpstr>Disclaimer and Acknowledgments</vt:lpstr>
      <vt:lpstr>Overview</vt:lpstr>
      <vt:lpstr>PowerPoint Presentation</vt:lpstr>
      <vt:lpstr>What is OMPL?</vt:lpstr>
      <vt:lpstr>What is OMPL not?</vt:lpstr>
      <vt:lpstr>What is OMPL.app?</vt:lpstr>
      <vt:lpstr>PowerPoint Presentation</vt:lpstr>
      <vt:lpstr>Sampling-Based Planners</vt:lpstr>
      <vt:lpstr>OMPL is an Abstract Interface</vt:lpstr>
      <vt:lpstr>OMPL is an Abstract Interface</vt:lpstr>
      <vt:lpstr>States &amp; State Spaces</vt:lpstr>
      <vt:lpstr>States &amp; State Spaces</vt:lpstr>
      <vt:lpstr>OMPL is an Abstract Interface</vt:lpstr>
      <vt:lpstr>State Validators</vt:lpstr>
      <vt:lpstr>Collision Checking</vt:lpstr>
      <vt:lpstr>OMPL is an Abstract Interface</vt:lpstr>
      <vt:lpstr>State Samplers</vt:lpstr>
      <vt:lpstr>How to Sample Uniformly in Different Spaces?</vt:lpstr>
      <vt:lpstr>How to Sample Uniformly in Different Spaces?</vt:lpstr>
      <vt:lpstr>Marsaglia n-Ball Sampling</vt:lpstr>
      <vt:lpstr>So Many Ways to Get Sampling Wrong</vt:lpstr>
      <vt:lpstr>Nearest Neighbors</vt:lpstr>
      <vt:lpstr>Valid State Samplers</vt:lpstr>
      <vt:lpstr>OMPL is an Abstract Interface</vt:lpstr>
      <vt:lpstr>Goals</vt:lpstr>
      <vt:lpstr>OMPL is an Abstract Interface</vt:lpstr>
      <vt:lpstr>Planners</vt:lpstr>
      <vt:lpstr>Many Planners Available in OMPL</vt:lpstr>
      <vt:lpstr>The OMPL Bifurcation</vt:lpstr>
      <vt:lpstr>Control Spaces</vt:lpstr>
      <vt:lpstr>PowerPoint Presentation</vt:lpstr>
      <vt:lpstr>API Overview</vt:lpstr>
      <vt:lpstr>Planner Arena (http://plannerarena.org)</vt:lpstr>
      <vt:lpstr>OMPL Online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Tree_Based_Planners</dc:title>
  <dc:creator>Morteza Lahijanian</dc:creator>
  <cp:lastModifiedBy>Chamzas, Constantinos</cp:lastModifiedBy>
  <cp:revision>591</cp:revision>
  <cp:lastPrinted>2020-10-01T22:59:30Z</cp:lastPrinted>
  <dcterms:created xsi:type="dcterms:W3CDTF">2019-08-27T23:49:10Z</dcterms:created>
  <dcterms:modified xsi:type="dcterms:W3CDTF">2025-02-04T16:48:04Z</dcterms:modified>
</cp:coreProperties>
</file>